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19599" y="2873325"/>
            <a:ext cx="5440979" cy="3441302"/>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40089" y="4978400"/>
            <a:ext cx="3578578" cy="0"/>
          </a:xfrm>
          <a:prstGeom prst="straightConnector1">
            <a:avLst/>
          </a:prstGeom>
          <a:ln w="2540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295672" y="376973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295672" y="4987526"/>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大気が揺らぐ</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093972"/>
            <a:ext cx="80222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月は電波を出すため較正の確認に使える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129053" y="1134623"/>
            <a:ext cx="6963093" cy="304698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どう配置を補正したか？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207379" y="1082340"/>
            <a:ext cx="4866337" cy="5011143"/>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8" y="3946675"/>
                  <a:ext cx="982599" cy="5004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85299" y="3143068"/>
              <a:ext cx="1129431" cy="337754"/>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88463" y="378061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40618" y="4190918"/>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760596" y="157075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1616" y="3683849"/>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76205" y="44928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4439</TotalTime>
  <Words>1275</Words>
  <Application>Microsoft Macintosh PowerPoint</Application>
  <PresentationFormat>ワイド画面</PresentationFormat>
  <Paragraphs>500</Paragraphs>
  <Slides>38</Slides>
  <Notes>33</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199</cp:revision>
  <dcterms:created xsi:type="dcterms:W3CDTF">2025-01-26T06:27:01Z</dcterms:created>
  <dcterms:modified xsi:type="dcterms:W3CDTF">2025-01-29T08:26:32Z</dcterms:modified>
</cp:coreProperties>
</file>